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CE03E85-3AD1-4993-97DF-E422C958587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every developer is a drunk, but many often feel like sometimes they should be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managing infrastructure to the mix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sure we could code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little on my background: 12 years as a developer, transitioned to security &amp; systems/platform architecture, spent the last 10 years doing that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Clients just don't understand; often oriented to a non-infrastructure, non security focused background.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small words – and big references. Target, JPMC, Yahoo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Biggest complaint “we don't have anything of value!” - forget about the value of user data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Developers “ask, ask, ask” a: “not no, here's how” - engage our developer allies to spread the word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SO. MANY. ALERTS. Why? Only send actionable alerts!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Along with our security team, running lunch &amp; learns and other educational sessions. Spend one-on-one time with our “problem children”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Tuning alerts, no one wants to be woken up for useless problems. Better, for client requested alerts, require client to be alerted.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Rewriting our compliance documentation as well as making sure that our automated test follow that documentation!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Gauging the speakers and the audience, much of this is not new material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Heard very much about the struggle from the security side to get developers involved – and some successes, and from the developer side to make security easier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Everyone is aware of the fact that we need to work together, but not to see it as “the other side”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turn, this entire thing comes from my experience – as a developer, as a “security guy” and running teams that integrated both.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the picture? For ourselves and the teams we work with, we want everything to be as easy as pushing a button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Minimum necessary access is an important concept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Heard it more in gov than in priv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Exactly what it sounds like “if you shouldn't be there, we don't let you go there”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it securely or don't do it at all, because we have the backing to roll back your code, turn off your site, or make you fix 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334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 space: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What did we own? What did our partners own?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What was our testing and analysis capability?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What didn't we know that we should?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Infrastructure: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how it's laid out, how it's deployed, what external touches, and what tools were available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Tools: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What tools were we using, how were we using them, what capabilities did they have and what were we missing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 would help: Allies in dev teams, execs, sec teams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Built: Dumpster Fire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EU/US difference? Tyre Fire vs Dumpster Fire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It was still doing it's job, but was almost as much work to fix as to manage manually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to keep: Keep, toss, find/buy/invent?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Aside from PagerDuty, everything is cutting edge 2012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sticklers, Chef11 was in beta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we needed everything, but we weren't necessarily losing what we had in place, we simply needed to move on.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6373080" y="369000"/>
            <a:ext cx="5384880" cy="611928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388080" y="356400"/>
            <a:ext cx="4137120" cy="9633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76520" y="6120720"/>
            <a:ext cx="319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1" descr=""/>
          <p:cNvPicPr/>
          <p:nvPr/>
        </p:nvPicPr>
        <p:blipFill>
          <a:blip r:embed="rId4"/>
          <a:stretch/>
        </p:blipFill>
        <p:spPr>
          <a:xfrm>
            <a:off x="545040" y="6120000"/>
            <a:ext cx="251280" cy="25128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5920" cy="2387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29920" cy="5464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29920" cy="5464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4" descr=""/>
          <p:cNvPicPr/>
          <p:nvPr/>
        </p:nvPicPr>
        <p:blipFill>
          <a:blip r:embed="rId2"/>
          <a:stretch/>
        </p:blipFill>
        <p:spPr>
          <a:xfrm>
            <a:off x="388080" y="356400"/>
            <a:ext cx="4137120" cy="9633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776520" y="6120720"/>
            <a:ext cx="319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7" descr=""/>
          <p:cNvPicPr/>
          <p:nvPr/>
        </p:nvPicPr>
        <p:blipFill>
          <a:blip r:embed="rId3"/>
          <a:stretch/>
        </p:blipFill>
        <p:spPr>
          <a:xfrm>
            <a:off x="545040" y="6120000"/>
            <a:ext cx="251280" cy="251280"/>
          </a:xfrm>
          <a:prstGeom prst="rect">
            <a:avLst/>
          </a:prstGeom>
          <a:ln>
            <a:noFill/>
          </a:ln>
        </p:spPr>
      </p:pic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linkedin.com/in/sjsadowski" TargetMode="External"/><Relationship Id="rId2" Type="http://schemas.openxmlformats.org/officeDocument/2006/relationships/hyperlink" Target="mailto:stephen.sadowski@icfolson.com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61880" y="4299120"/>
            <a:ext cx="546732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By Stephen Sadowski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61880" y="2096280"/>
            <a:ext cx="5467320" cy="19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Securely Automating Infrastructure in the Cloud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Git for SCM/GitLab for UI &amp; Access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Jenkins for CI/CD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Terraform &amp; Packer for IaC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InSpec for infrastructure configuration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Chef12 for Configuration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ELK - full HA cluster for logging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Sensu for Monitoring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PagerDuty for Alerting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097280" y="640080"/>
            <a:ext cx="55569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picked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engineer like a developer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object in the infrastructure like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097280" y="640080"/>
            <a:ext cx="81860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the details?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086200" y="3200400"/>
            <a:ext cx="2668320" cy="31849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065640" y="3200400"/>
            <a:ext cx="2437920" cy="32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 environment starts with a new group in GitLab and projects initialized with default configurations and build pipelines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Environments are then configured with the appropriate access credentials for the provider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Our providers are legion!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First class: AWS/Azure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Second class: Rackspace Cloud, GCE,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On-prem (tertiary): vSphere, OpenStack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097280" y="640080"/>
            <a:ext cx="76953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That's great, but how?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7223760" y="4114800"/>
            <a:ext cx="879120" cy="87912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8321040" y="4114800"/>
            <a:ext cx="731160" cy="7311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8686800" y="4846320"/>
            <a:ext cx="711720" cy="63180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7863840" y="484632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5"/>
          <a:stretch/>
        </p:blipFill>
        <p:spPr>
          <a:xfrm>
            <a:off x="7315200" y="5577840"/>
            <a:ext cx="789480" cy="5223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6"/>
          <a:stretch/>
        </p:blipFill>
        <p:spPr>
          <a:xfrm>
            <a:off x="8138160" y="5459400"/>
            <a:ext cx="941040" cy="94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 with Terraform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Created on infrastructure provider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Bootstrapped in to config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Tested with InSpec for compliance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097280" y="640080"/>
            <a:ext cx="4160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Initialisation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91920" y="4532400"/>
            <a:ext cx="1319400" cy="131940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1702080" cy="17020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8412480" y="4754880"/>
            <a:ext cx="3184560" cy="8319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5704560" y="4430520"/>
            <a:ext cx="1610280" cy="17614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tretch/>
        </p:blipFill>
        <p:spPr>
          <a:xfrm>
            <a:off x="2427840" y="502920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6"/>
          <a:stretch/>
        </p:blipFill>
        <p:spPr>
          <a:xfrm>
            <a:off x="5079600" y="502920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7"/>
          <a:stretch/>
        </p:blipFill>
        <p:spPr>
          <a:xfrm>
            <a:off x="7589520" y="5029200"/>
            <a:ext cx="497880" cy="49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Instances defined in config management (chef12)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Tie instances to monitoring/appropriate checks (sensu)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Log all related data (ELK)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097280" y="640080"/>
            <a:ext cx="4712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616560" y="475488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1680840" y="4114800"/>
            <a:ext cx="1702080" cy="170208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4480560" y="4206240"/>
            <a:ext cx="1610280" cy="17614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tretch/>
        </p:blipFill>
        <p:spPr>
          <a:xfrm>
            <a:off x="6583680" y="407376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5"/>
          <a:stretch/>
        </p:blipFill>
        <p:spPr>
          <a:xfrm>
            <a:off x="6583680" y="535392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6"/>
          <a:stretch/>
        </p:blipFill>
        <p:spPr>
          <a:xfrm>
            <a:off x="7863840" y="3789000"/>
            <a:ext cx="1111680" cy="96552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7"/>
          <a:stretch/>
        </p:blipFill>
        <p:spPr>
          <a:xfrm>
            <a:off x="7772400" y="5019480"/>
            <a:ext cx="2925720" cy="110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All instances are registered for periodic scanning by our security team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Quarterly red teaming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97280" y="640080"/>
            <a:ext cx="58982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Post-initialisation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4145040" y="3383280"/>
            <a:ext cx="3901320" cy="29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Communications are locked down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https where required,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ssh by default, accounts limited, best practices (key only, no root)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ACLs defined to limit origin traffic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Defined security policy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Client Exceptions require sign off by Security &amp;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 Exceptions of internal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097280" y="640080"/>
            <a:ext cx="29343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Minimum necessary access: devs have access to development environments only, non technical personnel have NO access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changes/deployments handled through Jenkins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Code/Applications deployed through whatever build tool the applications team uses (Usually Bamboo or Travis)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097280" y="640080"/>
            <a:ext cx="6619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 Continued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Base images built to a hardening standard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Machines are scanned for compliance along the build pipelines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 is secured (TLS/SSH/SCP)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Keys are encrypted (GPG) with passwords stored separately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Data objects for configuration management are encrypted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125720" y="576000"/>
            <a:ext cx="103042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other security?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internal support (KB, understanding)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Most compatible with other parts of the 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trade-offs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overall needs for OUR 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You should find what works for you and run with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097280" y="640080"/>
            <a:ext cx="7382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So... why not tool X?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48640" y="4889880"/>
            <a:ext cx="1828440" cy="114480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651760" y="4794840"/>
            <a:ext cx="2658960" cy="12398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5760720" y="4852080"/>
            <a:ext cx="3017160" cy="10641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4"/>
          <a:stretch/>
        </p:blipFill>
        <p:spPr>
          <a:xfrm>
            <a:off x="9128880" y="5124600"/>
            <a:ext cx="2666520" cy="72720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9784080" y="4804920"/>
            <a:ext cx="1321200" cy="132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Sr. Architect &amp; Director, Managed Services, Olson Digital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me on twitter: @sj_sadowski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linkedin: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http://www.linkedin.com/in/sjsadowski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me: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stephen.sadowski@icfolson.com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 at my less than professional address: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stephen+cons@clyx.io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731520" y="548640"/>
            <a:ext cx="55404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about me...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Lack of client buy-in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Developer demands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Signal v. Noise (Monitoring/Alerting)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Knowledge sharing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097280" y="640080"/>
            <a:ext cx="55188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959400" y="4297680"/>
            <a:ext cx="2789280" cy="18039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937760" y="4297680"/>
            <a:ext cx="2377800" cy="18237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8446320" y="4297680"/>
            <a:ext cx="2434680" cy="18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education for both internal orgs and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Reduction of noise by tuning our alerts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compliance and inspection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Giving back!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97280" y="640080"/>
            <a:ext cx="50054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737360" y="4297680"/>
            <a:ext cx="1737000" cy="1737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511520" y="4135680"/>
            <a:ext cx="2986200" cy="19904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8412480" y="4309920"/>
            <a:ext cx="2317320" cy="15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31920" y="2234880"/>
            <a:ext cx="6127560" cy="23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Thank you!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379680" y="1828800"/>
            <a:ext cx="8232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Walk away saying "well, I already knew that."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For those who don't, I my hope is that there are at least no surprises.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31520" y="548640"/>
            <a:ext cx="498096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48640" y="2011680"/>
            <a:ext cx="2830680" cy="384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45040" y="365040"/>
            <a:ext cx="11092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545040" y="8229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Not a "how-to" guide so much as a "how we did" guide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776400" y="1645920"/>
            <a:ext cx="3904560" cy="39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45040" y="8229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Everything revolves around the idea of "minimum necessary access" and "do it securely or don't do it"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4172760" y="1690200"/>
            <a:ext cx="3233520" cy="452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Worked to understand our security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how we could manage our infrastructure was key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Understanding our automation tools from the bottom 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who would help us inside our organization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97280" y="640080"/>
            <a:ext cx="6448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did we start?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383280" y="4023360"/>
            <a:ext cx="4388760" cy="235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45040" y="1825560"/>
            <a:ext cx="77756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We know what we built (image, right)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we knew we needed: auditable, repeatable process that integrated as fully as possible in to our environment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could we keep, what could we throw away - and what did we need that was new?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097280" y="640080"/>
            <a:ext cx="3780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412480" y="1280160"/>
            <a:ext cx="3017160" cy="46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Configuration Management (Chef11)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Monitoring (Zabbix),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Centralised logging (ELK - single node)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Alerting (PagerDuty)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97280" y="640080"/>
            <a:ext cx="462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had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889560" y="4064760"/>
            <a:ext cx="1884600" cy="206136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3383280" y="4206240"/>
            <a:ext cx="1812960" cy="182844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5577840" y="4389120"/>
            <a:ext cx="3475800" cy="13136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4"/>
          <a:stretch/>
        </p:blipFill>
        <p:spPr>
          <a:xfrm>
            <a:off x="9692640" y="4402800"/>
            <a:ext cx="1266120" cy="126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monitoring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logging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automation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configuration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Auditing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97280" y="640080"/>
            <a:ext cx="58968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needed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8138160" y="914400"/>
            <a:ext cx="3657600" cy="37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5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?!</a:t>
            </a:r>
            <a:endParaRPr b="0" lang="en-US" sz="25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Application>LibreOffice/5.0.6.2$Linux_X86_64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2016-09-25T12:57:10Z</dcterms:created>
  <dc:creator>DevSecCon Ltd</dc:creator>
  <dc:language>en-US</dc:language>
  <dcterms:modified xsi:type="dcterms:W3CDTF">2016-10-20T10:22:03Z</dcterms:modified>
  <cp:revision>22</cp:revision>
  <dc:title>DevSecCon London 2016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